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-5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 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18641" y="7183276"/>
            <a:ext cx="5930121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using statistical, analytical, and machine learning techniques.</a:t>
            </a:r>
            <a:endParaRPr lang="en-US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586375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k-means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54%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09240" y="254676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44560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72" y="9392696"/>
            <a:ext cx="1162633" cy="603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6038"/>
          <a:stretch/>
        </p:blipFill>
        <p:spPr>
          <a:xfrm>
            <a:off x="4980156" y="1614530"/>
            <a:ext cx="5412466" cy="5409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512-dimension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456727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964353-B8B8-43E6-BB6F-93B9DD3BB163}"/>
              </a:ext>
            </a:extLst>
          </p:cNvPr>
          <p:cNvSpPr txBox="1"/>
          <p:nvPr/>
        </p:nvSpPr>
        <p:spPr>
          <a:xfrm>
            <a:off x="11146119" y="3710294"/>
            <a:ext cx="4298126" cy="1686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pair of clustering analysis was performed with PCA on the 512-dimensional vectors to visualize the similarities between the six job titles. Neural Net clustering (NNC) outperforms k-means by 31%. The NNC result provides guidance on the frequent words Venn diagram comparing Data Scientist to Data Analyst and Statistician.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data science at smu">
            <a:extLst>
              <a:ext uri="{FF2B5EF4-FFF2-40B4-BE49-F238E27FC236}">
                <a16:creationId xmlns:a16="http://schemas.microsoft.com/office/drawing/2014/main" id="{5F3A17F0-7767-4E31-8C55-701AA1D3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33954"/>
          <a:stretch/>
        </p:blipFill>
        <p:spPr bwMode="auto">
          <a:xfrm>
            <a:off x="13074682" y="9703510"/>
            <a:ext cx="2442771" cy="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ta science at smu">
            <a:extLst>
              <a:ext uri="{FF2B5EF4-FFF2-40B4-BE49-F238E27FC236}">
                <a16:creationId xmlns:a16="http://schemas.microsoft.com/office/drawing/2014/main" id="{0564ED1D-ABBE-45D8-9486-A26566C9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87" y="9202903"/>
            <a:ext cx="1645920" cy="5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drawing&#10;&#10;Description automatically generated">
            <a:extLst>
              <a:ext uri="{FF2B5EF4-FFF2-40B4-BE49-F238E27FC236}">
                <a16:creationId xmlns:a16="http://schemas.microsoft.com/office/drawing/2014/main" id="{856AC9E2-B76C-44DF-92C4-AC48A7AA101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r="7940"/>
          <a:stretch/>
        </p:blipFill>
        <p:spPr>
          <a:xfrm>
            <a:off x="10835275" y="8897143"/>
            <a:ext cx="1025798" cy="11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1717</TotalTime>
  <Words>429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Georgia</vt:lpstr>
      <vt:lpstr>Calibri Light</vt:lpstr>
      <vt:lpstr>Lato</vt:lpstr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112</cp:revision>
  <dcterms:created xsi:type="dcterms:W3CDTF">2019-07-02T13:39:34Z</dcterms:created>
  <dcterms:modified xsi:type="dcterms:W3CDTF">2019-10-31T18:38:18Z</dcterms:modified>
</cp:coreProperties>
</file>